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578F-EED0-AE9F-5A76-87444FFDE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E1731-85C7-38D8-F2C0-EFEE5D4A9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E04E5-41B1-0069-56FD-2E9602667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E2939-9A88-45B1-2D50-1758506B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454E-F178-DA3A-39D9-DF0C4C88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01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FEA3-F5C7-EB6F-2AF4-A921691E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46849-DAA3-633C-F75A-BE497677D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E2557-3DEE-1CCC-B898-A04F2BD91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E2BB7-813C-8374-9B14-A767C06EB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C4C-4714-F5A9-56C3-F0170124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29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95A06D-55E6-F2B6-59FA-EA3299D6B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C73903-A7E7-3429-0938-C0EEA312E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3831-03BE-EF22-2F65-F81166B7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2F4DD-D82A-5382-0AB9-14BD95CA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E43AF-C72F-6523-B105-89ECFF24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07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3FCF-3658-977C-8FCC-AD5A82F6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D085-E417-2B25-89DC-101CD27E7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76F4-470E-1939-AA04-FF794B83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61D81-B841-293B-7095-A3950273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DCE60-0BBE-753F-3441-80860885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78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0918-1E9B-C9F2-1A47-5C6A34D8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44EA4-826F-8E4C-5C81-6C59BC2C7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9F539-68BB-AC56-24A8-03B5BA38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2949-C7DC-7EA4-EF6A-BA45361A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27466-05B3-5BB5-D996-DCD109B0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98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0F64-DB8D-1064-4F56-FF06BF6A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BD54-02B5-9B2C-CE42-3CDE85410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20757-CF2B-0759-0CC4-37E92D0C9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A569E-923E-1858-EB01-1010F360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9D79-8773-190F-4E02-8C0C0A4F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7BB8F-71EE-BCBF-4CE9-37408A6A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10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ED33-01CA-CF19-5B6A-C76F4559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864B9-3ECD-A12F-4FE5-4CCE876A8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44895-B507-BA21-9973-C7670880B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CBCC-F9BD-903E-ED08-50E76A8CAA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A5CBF-8606-267B-15C9-FF849C7D2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E5C175-7084-70CB-FCDF-35B62043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726EDB-D440-26D2-A267-29DF24D9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2CEDF-C8FC-CD60-FD01-DCE4CD1A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64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ACD6-8871-833E-C2EB-E1DC8633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A583BF-21B8-BD1C-C428-99CECF14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A924F-8F4D-B285-BBCA-EED83787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9EA6C-9D76-CD99-62F8-38523586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3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4F8C8-07D8-899A-0387-D2693710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5712D-D066-3D18-C148-12A338AA2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311D8-F860-1DAD-C16A-D50D37CC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40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6378-9CB2-0754-E33D-74EF9646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1EA13-F371-1DB0-D29D-E5CAB6D3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736B8-7B6E-4DE8-C949-0CBA5420F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12938-A984-D907-DA4B-97599850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1AC95-7860-BF65-13FA-0606818A6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18777-98DD-C117-12CB-B05FF4C0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8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A224-0C66-3F32-D47E-5DA91AC8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A7D06-75B3-2519-3100-AB7839A1C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03FC3-4E78-9470-7217-7D893F7FB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13992-5655-6FB6-2737-83F6800C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13F40-FE07-96E5-BFBE-DC2807C9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926D7-D885-12A6-FC8D-307C2696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59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3C0A5A-B488-2806-8AFF-35E7C742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EF51D-5652-9A88-CFA6-0A3AD4ED4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4B4BC-1ABC-DA58-982E-1D370AC2A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35AFBD-0D23-4EBE-B06B-EE8547C93C15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F787A-3132-E976-E9B8-36F02C716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BB6EE-0961-DED7-A551-77E603433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61BC0E-4DD1-490D-AD2A-33A907238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75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A4E6-006A-C00A-790E-695BAA13A5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7DE84-A7B0-76F6-B604-4800959C4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68F9C2-164E-952F-0218-68F383EEA270}"/>
              </a:ext>
            </a:extLst>
          </p:cNvPr>
          <p:cNvGrpSpPr/>
          <p:nvPr/>
        </p:nvGrpSpPr>
        <p:grpSpPr>
          <a:xfrm>
            <a:off x="0" y="78790"/>
            <a:ext cx="12192000" cy="6700420"/>
            <a:chOff x="0" y="78790"/>
            <a:chExt cx="12192000" cy="6700420"/>
          </a:xfrm>
        </p:grpSpPr>
        <p:pic>
          <p:nvPicPr>
            <p:cNvPr id="5" name="Picture 4" descr="A map of the world&#10;&#10;Description automatically generated">
              <a:extLst>
                <a:ext uri="{FF2B5EF4-FFF2-40B4-BE49-F238E27FC236}">
                  <a16:creationId xmlns:a16="http://schemas.microsoft.com/office/drawing/2014/main" id="{96DAF1DE-FF5E-C3EE-49F6-548FFDB70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8790"/>
              <a:ext cx="12192000" cy="67004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674CD9-2440-5F42-0506-01E322B692FD}"/>
                </a:ext>
              </a:extLst>
            </p:cNvPr>
            <p:cNvSpPr/>
            <p:nvPr/>
          </p:nvSpPr>
          <p:spPr>
            <a:xfrm>
              <a:off x="11115040" y="6614160"/>
              <a:ext cx="1076960" cy="165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50105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's value chain&#10;&#10;Description automatically generated">
            <a:extLst>
              <a:ext uri="{FF2B5EF4-FFF2-40B4-BE49-F238E27FC236}">
                <a16:creationId xmlns:a16="http://schemas.microsoft.com/office/drawing/2014/main" id="{AD5229D5-314C-5215-F5FD-BCE58238F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" y="0"/>
            <a:ext cx="1211438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683DBD-CF56-5380-AD86-04953F854D0E}"/>
              </a:ext>
            </a:extLst>
          </p:cNvPr>
          <p:cNvSpPr/>
          <p:nvPr/>
        </p:nvSpPr>
        <p:spPr>
          <a:xfrm>
            <a:off x="11115040" y="6614160"/>
            <a:ext cx="1076960" cy="16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35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upply chain management&#10;&#10;Description automatically generated">
            <a:extLst>
              <a:ext uri="{FF2B5EF4-FFF2-40B4-BE49-F238E27FC236}">
                <a16:creationId xmlns:a16="http://schemas.microsoft.com/office/drawing/2014/main" id="{2A401F79-695D-4A52-27D6-B33CB2712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88"/>
            <a:ext cx="12192000" cy="67934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6FC9D6-1C84-EC5B-8B8F-047119F483CA}"/>
              </a:ext>
            </a:extLst>
          </p:cNvPr>
          <p:cNvSpPr/>
          <p:nvPr/>
        </p:nvSpPr>
        <p:spPr>
          <a:xfrm>
            <a:off x="11115040" y="6614160"/>
            <a:ext cx="1076960" cy="16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18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ntainer terminal with a lot of containers&#10;&#10;Description automatically generated with medium confidence">
            <a:extLst>
              <a:ext uri="{FF2B5EF4-FFF2-40B4-BE49-F238E27FC236}">
                <a16:creationId xmlns:a16="http://schemas.microsoft.com/office/drawing/2014/main" id="{BB706B88-B6FC-5CBE-9CDC-52894BC35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13"/>
            <a:ext cx="12192000" cy="6812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292301-D40A-4847-C189-3E7D6FF1D236}"/>
              </a:ext>
            </a:extLst>
          </p:cNvPr>
          <p:cNvSpPr/>
          <p:nvPr/>
        </p:nvSpPr>
        <p:spPr>
          <a:xfrm>
            <a:off x="11201400" y="6675120"/>
            <a:ext cx="990600" cy="15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28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2430-931A-2251-8F44-235FA04E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B831B95-FB49-1C23-1E13-422BBE58C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" y="94225"/>
            <a:ext cx="11996746" cy="66695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5CCCFF-A938-EAEF-B36D-9E3525C8BDDD}"/>
              </a:ext>
            </a:extLst>
          </p:cNvPr>
          <p:cNvSpPr/>
          <p:nvPr/>
        </p:nvSpPr>
        <p:spPr>
          <a:xfrm>
            <a:off x="11115040" y="6614160"/>
            <a:ext cx="1076960" cy="16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47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E7C7-CF2B-1039-C02A-8D31F2E6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a firefighting system&#10;&#10;Description automatically generated">
            <a:extLst>
              <a:ext uri="{FF2B5EF4-FFF2-40B4-BE49-F238E27FC236}">
                <a16:creationId xmlns:a16="http://schemas.microsoft.com/office/drawing/2014/main" id="{3F702C3A-011E-3519-FD95-CB5571B08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128016"/>
            <a:ext cx="11990658" cy="6611112"/>
          </a:xfrm>
        </p:spPr>
      </p:pic>
    </p:spTree>
    <p:extLst>
      <p:ext uri="{BB962C8B-B14F-4D97-AF65-F5344CB8AC3E}">
        <p14:creationId xmlns:p14="http://schemas.microsoft.com/office/powerpoint/2010/main" val="115704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B48B40A-115C-BF7D-123B-FD1447167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" y="0"/>
            <a:ext cx="1208765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2E5AA1-286A-F2B4-79D4-3031023BE10A}"/>
              </a:ext>
            </a:extLst>
          </p:cNvPr>
          <p:cNvSpPr/>
          <p:nvPr/>
        </p:nvSpPr>
        <p:spPr>
          <a:xfrm>
            <a:off x="11115040" y="6692950"/>
            <a:ext cx="1076960" cy="16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24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isk agent&#10;&#10;Description automatically generated">
            <a:extLst>
              <a:ext uri="{FF2B5EF4-FFF2-40B4-BE49-F238E27FC236}">
                <a16:creationId xmlns:a16="http://schemas.microsoft.com/office/drawing/2014/main" id="{2564EBCF-FDD7-F0B1-932F-264C93E76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1"/>
            <a:ext cx="12192000" cy="68202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51E39D-965C-1C6B-F414-0F00B6879D37}"/>
              </a:ext>
            </a:extLst>
          </p:cNvPr>
          <p:cNvSpPr/>
          <p:nvPr/>
        </p:nvSpPr>
        <p:spPr>
          <a:xfrm>
            <a:off x="11115040" y="6665975"/>
            <a:ext cx="1076960" cy="1640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591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A49DF4B-C4F9-FDEA-F53D-BC149ED99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50"/>
            <a:ext cx="12192000" cy="6778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0FA806-DE91-8B71-D5F3-B748A1611B76}"/>
              </a:ext>
            </a:extLst>
          </p:cNvPr>
          <p:cNvSpPr/>
          <p:nvPr/>
        </p:nvSpPr>
        <p:spPr>
          <a:xfrm>
            <a:off x="11115040" y="6614160"/>
            <a:ext cx="1076960" cy="16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2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st of ownership&#10;&#10;Description automatically generated">
            <a:extLst>
              <a:ext uri="{FF2B5EF4-FFF2-40B4-BE49-F238E27FC236}">
                <a16:creationId xmlns:a16="http://schemas.microsoft.com/office/drawing/2014/main" id="{45C224AD-F424-9116-841E-A553E4B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2"/>
            <a:ext cx="12192000" cy="68088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FE837F-36A3-67EC-5D81-D39795A71030}"/>
              </a:ext>
            </a:extLst>
          </p:cNvPr>
          <p:cNvSpPr/>
          <p:nvPr/>
        </p:nvSpPr>
        <p:spPr>
          <a:xfrm>
            <a:off x="11115040" y="6614160"/>
            <a:ext cx="1076960" cy="16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8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D5115291-8141-2EA0-B81E-E7C1D6BF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"/>
            <a:ext cx="12192000" cy="6837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3CA8AC-DA28-FAEB-B356-1ED74FF81786}"/>
              </a:ext>
            </a:extLst>
          </p:cNvPr>
          <p:cNvSpPr/>
          <p:nvPr/>
        </p:nvSpPr>
        <p:spPr>
          <a:xfrm>
            <a:off x="11115040" y="6658327"/>
            <a:ext cx="1076960" cy="16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39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CA574B5F-738D-316F-93E1-CFD5D3E0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7"/>
            <a:ext cx="12192000" cy="6823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E4E6BC-E77E-628B-BF32-98F6C2DF38B3}"/>
              </a:ext>
            </a:extLst>
          </p:cNvPr>
          <p:cNvSpPr/>
          <p:nvPr/>
        </p:nvSpPr>
        <p:spPr>
          <a:xfrm>
            <a:off x="11115040" y="6614160"/>
            <a:ext cx="1076960" cy="16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022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sanskruti pasalkar</dc:creator>
  <cp:lastModifiedBy>sanskruti pasalkar</cp:lastModifiedBy>
  <cp:revision>1</cp:revision>
  <dcterms:created xsi:type="dcterms:W3CDTF">2026-01-21T12:33:37Z</dcterms:created>
  <dcterms:modified xsi:type="dcterms:W3CDTF">2026-01-21T12:42:55Z</dcterms:modified>
</cp:coreProperties>
</file>